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60" r:id="rId4"/>
    <p:sldId id="264" r:id="rId5"/>
    <p:sldId id="265" r:id="rId6"/>
    <p:sldId id="271" r:id="rId7"/>
    <p:sldId id="272" r:id="rId8"/>
    <p:sldId id="273" r:id="rId9"/>
    <p:sldId id="274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95" r:id="rId23"/>
    <p:sldId id="294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306" r:id="rId35"/>
    <p:sldId id="307" r:id="rId36"/>
    <p:sldId id="308" r:id="rId37"/>
    <p:sldId id="309" r:id="rId38"/>
    <p:sldId id="310" r:id="rId39"/>
    <p:sldId id="311" r:id="rId40"/>
    <p:sldId id="312" r:id="rId41"/>
    <p:sldId id="313" r:id="rId42"/>
    <p:sldId id="314" r:id="rId43"/>
    <p:sldId id="315" r:id="rId44"/>
    <p:sldId id="316" r:id="rId45"/>
    <p:sldId id="317" r:id="rId46"/>
    <p:sldId id="318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1AB41A2-E771-4258-9976-22C15BD910DD}">
          <p14:sldIdLst>
            <p14:sldId id="256"/>
            <p14:sldId id="257"/>
            <p14:sldId id="260"/>
            <p14:sldId id="264"/>
            <p14:sldId id="265"/>
          </p14:sldIdLst>
        </p14:section>
        <p14:section name="Untitled Section" id="{52961733-AB86-4408-BACA-6C5D5B2DF8BD}">
          <p14:sldIdLst>
            <p14:sldId id="271"/>
            <p14:sldId id="272"/>
            <p14:sldId id="273"/>
            <p14:sldId id="274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5"/>
            <p14:sldId id="294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</p14:sldIdLst>
        </p14:section>
        <p14:section name="Untitled Section" id="{EA93EE94-921E-4361-A290-8911534E0AAE}">
          <p14:sldIdLst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82" autoAdjust="0"/>
    <p:restoredTop sz="92935" autoAdjust="0"/>
  </p:normalViewPr>
  <p:slideViewPr>
    <p:cSldViewPr snapToGrid="0">
      <p:cViewPr varScale="1">
        <p:scale>
          <a:sx n="67" d="100"/>
          <a:sy n="67" d="100"/>
        </p:scale>
        <p:origin x="9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E97E13-136B-4150-9DF6-05AD838235CA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8B0D7D-7BAD-4D11-91EF-CFD1457A0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109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CHAMPFROGS</a:t>
            </a:r>
          </a:p>
          <a:p>
            <a:r>
              <a:rPr lang="en-US" dirty="0"/>
              <a:t>Curiosity</a:t>
            </a:r>
          </a:p>
          <a:p>
            <a:r>
              <a:rPr lang="en-US" dirty="0"/>
              <a:t>Honor</a:t>
            </a:r>
          </a:p>
          <a:p>
            <a:r>
              <a:rPr lang="en-US" dirty="0"/>
              <a:t>Acceptance</a:t>
            </a:r>
          </a:p>
          <a:p>
            <a:r>
              <a:rPr lang="en-US" dirty="0"/>
              <a:t>Mastery </a:t>
            </a:r>
          </a:p>
          <a:p>
            <a:r>
              <a:rPr lang="en-US" dirty="0"/>
              <a:t>Power</a:t>
            </a:r>
          </a:p>
          <a:p>
            <a:r>
              <a:rPr lang="en-US" dirty="0"/>
              <a:t>Freedom</a:t>
            </a:r>
          </a:p>
          <a:p>
            <a:r>
              <a:rPr lang="en-US" dirty="0"/>
              <a:t>Relatedness</a:t>
            </a:r>
          </a:p>
          <a:p>
            <a:r>
              <a:rPr lang="en-US" dirty="0"/>
              <a:t>Order</a:t>
            </a:r>
          </a:p>
          <a:p>
            <a:r>
              <a:rPr lang="en-US" dirty="0"/>
              <a:t>Goal</a:t>
            </a:r>
          </a:p>
          <a:p>
            <a:r>
              <a:rPr lang="en-US" dirty="0"/>
              <a:t>Status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B0D7D-7BAD-4D11-91EF-CFD1457A09C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34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40AC8-62D7-4B9A-8B9F-D319A322FD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8E1C6D-05C7-4190-9790-EE73F1839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0414E-5B5A-46D4-8A0C-DCA7D1869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4AFDA-FE9D-4498-B89A-A414C35ED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82CA8-3056-4B7B-9BE0-A04FFB24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44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25C86-3F52-4158-865E-B48992D33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303D6C-E2A8-470A-B3C2-9ED259A5D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D0D21-7622-47A1-B377-642DAACF6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A890E-999C-404E-8167-71CB99931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83E0A-156C-441C-A125-21316EFE7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11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7B9863-B99E-4F95-B601-1CC27DAA23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711EED-2895-49D9-AB4B-88438F450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C02A5-B1BD-47B3-942C-BC4B2C3DE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2165E-403F-4C5D-A776-76E8428CF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B6C95-89A6-4373-B19C-FC6C1F982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0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F87F1-49CE-4C54-BA33-2AB2EF25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8D9BE-6ABD-4EA7-A20E-976283F31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F77A4-DD69-4684-B24A-23309432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0B334-BC30-4874-A5DC-90A8F1ECD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5CC60-3EF8-49E5-8B30-4FE541D09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587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F9C76-0A7D-47AD-A433-F25FC285B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6E265-2132-4A0F-ADCF-447EE3BB5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1426A-2FB5-415A-B67A-CA4936B89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EF9D2-2AB5-48E3-9641-9CE7E033B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CCFF4-75C8-40F7-A054-AA865711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69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88314-9360-4163-9837-15CE85731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054A2-99B8-4AB7-9BC3-E6DBEBB637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F4B95-F322-4209-8E02-D217CB825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9E933-45FC-4295-9650-FACCE4946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E00EBD-1041-4F8C-A642-575F8F89A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5978A0-57DB-4347-B8B5-4D9AC5B04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939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D5648-5B4E-469C-80D2-220C70456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F2E18-8C59-4210-8529-88C059DB3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6282DB-9ACF-4E97-87AB-096C80BA94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2610F5-4245-496D-B801-6F08BDC307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64D4C1-5A9C-4724-B690-EAA3E2F219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BB970E-9BC9-4CAE-98CB-3D71827D3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B0FEB1-022F-4E1A-9F0F-EDF77D436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AFFA93-3FC7-47A2-8A3C-2477E2683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12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C5D5C-2536-4001-8E0A-8206F573C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09067-E353-476E-BCD0-3D6AE7481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769A5E-08C4-4D1B-B653-3B3BC3712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CE58DF-39CA-40CF-B048-B7D50C815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387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AB1E3D-86FD-48AD-9583-B3ABA3DE9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FF6BB1-907F-43A6-A08B-D4693BDEA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563964-C46C-4F9A-99FD-9ADEFB29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76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55C2E-12FF-4FF1-A7A2-331EE3481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B1F6F-3F58-41FA-8C86-9E9003C851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35EAC-84BF-48AC-9390-9A470E4689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38E33-E671-47D9-8434-28BA586AF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6B680-8473-41D7-8994-C88B67C75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E0ADCB-2B13-41C2-A9AC-21E9CF76C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05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C73B7-EA4C-4D52-AE43-9AEDE8ABA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9F5917-7088-470B-916A-6F0283BE0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0D5109-C467-4D82-8549-15EEE11961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8BEE1-3EE4-4CA3-99DC-1DF1AE92F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C28AE6-DC41-4193-9D65-32785AF8F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F2F782-4A72-4EAF-964E-37512797E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40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DF7823-F574-477F-A479-00A1CE20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8EF910-4E5C-445D-8828-FEA20368F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66DFE-EFE7-47B3-86DE-2194622734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15A3C-DE51-4834-AC67-BA04A3313CE3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87F70-151C-46DC-B333-3915A49E1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B66E1-452D-454F-9790-1ED446E24B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F28A1-F8E5-4087-8A62-B02D40DB7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65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image" Target="../media/image29.emf"/><Relationship Id="rId7" Type="http://schemas.openxmlformats.org/officeDocument/2006/relationships/image" Target="../media/image33.emf"/><Relationship Id="rId12" Type="http://schemas.openxmlformats.org/officeDocument/2006/relationships/image" Target="../media/image38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11" Type="http://schemas.openxmlformats.org/officeDocument/2006/relationships/image" Target="../media/image37.emf"/><Relationship Id="rId5" Type="http://schemas.openxmlformats.org/officeDocument/2006/relationships/image" Target="../media/image31.emf"/><Relationship Id="rId10" Type="http://schemas.openxmlformats.org/officeDocument/2006/relationships/image" Target="../media/image36.emf"/><Relationship Id="rId4" Type="http://schemas.openxmlformats.org/officeDocument/2006/relationships/image" Target="../media/image30.emf"/><Relationship Id="rId9" Type="http://schemas.openxmlformats.org/officeDocument/2006/relationships/image" Target="../media/image35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emf"/><Relationship Id="rId4" Type="http://schemas.openxmlformats.org/officeDocument/2006/relationships/image" Target="../media/image65.e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emf"/><Relationship Id="rId4" Type="http://schemas.openxmlformats.org/officeDocument/2006/relationships/image" Target="../media/image75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1.emf"/><Relationship Id="rId4" Type="http://schemas.openxmlformats.org/officeDocument/2006/relationships/image" Target="../media/image80.emf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7.emf"/><Relationship Id="rId4" Type="http://schemas.openxmlformats.org/officeDocument/2006/relationships/image" Target="../media/image86.emf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C71A1C-BA77-4212-907F-622847BB9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32426"/>
            <a:ext cx="12252960" cy="679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094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FA9DA5-24BB-483F-991D-83AA7E476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200" y="4591343"/>
            <a:ext cx="4114800" cy="22666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D91F06-76AF-4A2C-BB7E-D4368948A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4590528"/>
            <a:ext cx="4114800" cy="22674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20A63D-4527-4804-9F52-BD8B8D33B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0479" y="4590288"/>
            <a:ext cx="4101355" cy="22677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36883B-F220-4C29-AAF2-EB2A935BC5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0171" y="2290572"/>
            <a:ext cx="4131829" cy="22768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F55F67-A0B9-439A-A6E8-1458C974D8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8600" y="2291427"/>
            <a:ext cx="4114800" cy="22751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9FF074-3B8F-43A5-9FE8-7D30E19E53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289509"/>
            <a:ext cx="4114800" cy="22789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715371-992C-40C3-8374-3C82C7D88D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15678" y="0"/>
            <a:ext cx="4114800" cy="22789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405A6A-E95D-4D53-BDD2-B9389CB61B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05774" y="0"/>
            <a:ext cx="4114800" cy="227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800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433A70-037F-458F-B104-1F620FAA1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440" y="0"/>
            <a:ext cx="2103120" cy="209431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BC542ED-9806-4CF6-AB63-ABC6D36767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02"/>
          <a:stretch/>
        </p:blipFill>
        <p:spPr>
          <a:xfrm>
            <a:off x="0" y="2071173"/>
            <a:ext cx="2316022" cy="236793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947FEE-F2EC-408C-94A6-ACA2CAB4D5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602"/>
          <a:stretch/>
        </p:blipFill>
        <p:spPr>
          <a:xfrm>
            <a:off x="2483891" y="2071173"/>
            <a:ext cx="2316022" cy="237604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034C73B-A56A-47E4-99EB-43AE70FF5B2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3" r="2752"/>
          <a:stretch/>
        </p:blipFill>
        <p:spPr>
          <a:xfrm>
            <a:off x="7395640" y="2071173"/>
            <a:ext cx="2251051" cy="23679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FC7F35C-3BE1-4C89-BAFA-8C134AFAF62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85" r="1773"/>
          <a:stretch/>
        </p:blipFill>
        <p:spPr>
          <a:xfrm>
            <a:off x="4967782" y="2071173"/>
            <a:ext cx="2259989" cy="23598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305D20A-EA88-4F32-A3A1-8CE3CF8280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14560" y="2071173"/>
            <a:ext cx="2377440" cy="240036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9FBE45E-2B5F-4519-8001-8E70A4824FE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1" r="2347"/>
          <a:stretch/>
        </p:blipFill>
        <p:spPr>
          <a:xfrm>
            <a:off x="0" y="4498172"/>
            <a:ext cx="2322095" cy="235982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CCA4EDD-BDC2-4DD6-B7B0-5EAA85BBD93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272" r="2313"/>
          <a:stretch/>
        </p:blipFill>
        <p:spPr>
          <a:xfrm>
            <a:off x="2466416" y="4490062"/>
            <a:ext cx="2292646" cy="236793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91E89AA-1C70-48F1-B70F-08686B57D27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584" r="1774"/>
          <a:stretch/>
        </p:blipFill>
        <p:spPr>
          <a:xfrm>
            <a:off x="4903383" y="4490062"/>
            <a:ext cx="2298033" cy="236793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DDF2A0F-08F3-4FE4-BF24-4C35D809550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-1" r="2246"/>
          <a:stretch/>
        </p:blipFill>
        <p:spPr>
          <a:xfrm>
            <a:off x="7345737" y="4457625"/>
            <a:ext cx="2324501" cy="240037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DE7E7DE-AD4B-4747-B88C-DA3A00AA37F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14560" y="4465857"/>
            <a:ext cx="2377440" cy="239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190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A59989-1753-471B-9708-A13C1233F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52960" cy="677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319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645F62-302F-4C96-916E-58EEA1E8F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1561"/>
            <a:ext cx="12252960" cy="677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004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E3851-6605-4F3E-930D-DE7AE9C02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4D840-74B5-4F2F-81ED-BCB709D9D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9D05EC-3B0C-448D-A424-0E0E2B202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7274"/>
            <a:ext cx="12252960" cy="676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082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D39DD-1D1F-4CEC-992B-C366BD483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78EE7-4581-4BB6-A233-ED6AAC54C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D6EEEF-2AEB-4D65-8A6C-C58F9DEBF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54200"/>
            <a:ext cx="12252960" cy="67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18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F1D68-5E66-4981-A163-9C7B15279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2C60D-310D-4196-9AA3-B9F687E7F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FBA0AC-58BC-4499-BD03-830DEB784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54200"/>
            <a:ext cx="12252960" cy="67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088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800EA-747F-4AA9-9627-5EB294CF9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36E07-2A2E-4680-8945-A42C1A60F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639065-F82B-47B6-9932-4470B198A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1561"/>
            <a:ext cx="12252960" cy="677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380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55485-2D34-422E-92A2-05393259E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042822-880F-4A68-B925-E802122A5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0576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D677C03-A048-457B-81C1-EF29EE5F3AF8}"/>
              </a:ext>
            </a:extLst>
          </p:cNvPr>
          <p:cNvSpPr/>
          <p:nvPr/>
        </p:nvSpPr>
        <p:spPr>
          <a:xfrm>
            <a:off x="195072" y="6238119"/>
            <a:ext cx="95158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source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: © 2014 Zappos, “2014 Culture Book”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http://www.zapposinsights.com/culture-book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111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17DC9-0F1D-4CAE-A375-D175DE828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538C34-2215-4CEC-982F-54A0B1A34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0576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949B0E1-F9BB-424C-A815-F082FB25074D}"/>
              </a:ext>
            </a:extLst>
          </p:cNvPr>
          <p:cNvSpPr/>
          <p:nvPr/>
        </p:nvSpPr>
        <p:spPr>
          <a:xfrm>
            <a:off x="195072" y="6238119"/>
            <a:ext cx="95158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source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: © 2014 Zappos, “2014 Culture Book”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http://www.zapposinsights.com/culture-book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877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1FB7AA-C271-4CC0-921C-BEE473C8F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6480" cy="33888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73522B1-E6DD-4A86-97B3-F6782B7DA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520" y="3460168"/>
            <a:ext cx="6126480" cy="33978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3D5651-C09C-48B2-8A75-996E8E92E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520" y="610"/>
            <a:ext cx="6126480" cy="33882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2E19FE-7773-4352-AABD-CE5866FFB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460168"/>
            <a:ext cx="6189164" cy="341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59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4D97AC-1429-4811-B8DC-9C3B0E3CC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4364"/>
            <a:ext cx="12192000" cy="458927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3D0986-35D9-41FC-97EF-AEF959CF4BA8}"/>
              </a:ext>
            </a:extLst>
          </p:cNvPr>
          <p:cNvSpPr/>
          <p:nvPr/>
        </p:nvSpPr>
        <p:spPr>
          <a:xfrm>
            <a:off x="201168" y="6269659"/>
            <a:ext cx="108813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source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: © 2013 IDEO, “The Little Book of IDEO”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http://www.slideshare.net/timbrown/ideo-values-slideshare1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0763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20004A-D0CC-41DD-825E-C5FB062A7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6505"/>
            <a:ext cx="12192000" cy="4564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6315573-EB20-4683-B5CB-A1C5D70045BC}"/>
              </a:ext>
            </a:extLst>
          </p:cNvPr>
          <p:cNvSpPr/>
          <p:nvPr/>
        </p:nvSpPr>
        <p:spPr>
          <a:xfrm>
            <a:off x="249936" y="6211669"/>
            <a:ext cx="109788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source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: © 2013 IDEO, “The Little Book of IDEO”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http://www.slideshare.net/timbrown/ideo-values-slideshare1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4348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A9361-E476-41D6-91E4-CB12E2555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7C869-865F-44C6-9207-2F1371168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96B8ED-54FD-4A15-9EC3-88F577284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7274"/>
            <a:ext cx="12252960" cy="676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4533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EEAF-B9E5-45DB-AB7A-786435F5B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ECE90-79DE-4D71-B1C4-D24DB86F6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CCD014-6F04-4B89-A3C7-EA903306E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7274"/>
            <a:ext cx="12252960" cy="676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0271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8C40D-3601-4184-AA2C-787F7CA0F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953CC-8E47-4F11-B080-022A2BF81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DAF23D-0885-4AD8-BC30-D04E442EF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52986"/>
            <a:ext cx="12252960" cy="675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5398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9763B-4047-4195-8739-A0FEE4613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E141D-8941-4961-B728-1F8985B3A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509114-C464-46B7-BF10-BE8458797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1561"/>
            <a:ext cx="12252960" cy="677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2968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9F55E-0D2B-40A4-A75C-0B01E9580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E54D2-3F39-407A-B42D-ADDAE14EA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567E1C-7B29-40FD-84DD-B8C04DA37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54200"/>
            <a:ext cx="12252960" cy="67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443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62DCB-E53F-4DBE-AC6A-9BF5B4EA9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20BC3-35E8-467F-AB7F-02D820CA6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5C9F9E-101F-44A6-B8A5-E9073CF22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1561"/>
            <a:ext cx="12252960" cy="677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3777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02CCE-535E-49D6-A5FA-2478836BA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63F3A-E2B4-4B15-9D3D-62F7F7987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735016-3EBF-4AF3-A1D5-908727D9F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1561"/>
            <a:ext cx="12252960" cy="677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209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5B31A-5188-429C-AC7B-59FBA87C2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B5804-0C7B-4A08-90BA-A4064B14C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BB4BC7-5ED9-4074-9D20-4CE8D4E67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54200"/>
            <a:ext cx="12252960" cy="67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261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51E035-2547-4320-AD11-4AD1D393E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391" y="3474720"/>
            <a:ext cx="6123218" cy="33832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71B786-5804-4F84-BA01-32CDBA15D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6182677" cy="342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BD3C60-232E-4C41-89AE-5C26138C37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520" y="0"/>
            <a:ext cx="6217920" cy="343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41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F4420-DED7-43DD-9675-0B6BE38ED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6208E-0A81-4E6D-AAAD-25CC5743F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563156-6C69-450F-88EC-40B00AA43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1561"/>
            <a:ext cx="12252960" cy="677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693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CCB0D6-1B57-432E-B0DF-2990D9AFF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"/>
            <a:ext cx="6126480" cy="33804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3111D5-44D0-4C85-8744-F39F5191B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096" y="-8085"/>
            <a:ext cx="6152253" cy="33832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5173E1-822F-4536-94FA-4897E625F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3833" y="3393483"/>
            <a:ext cx="6284334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3082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18DC2-E260-4491-A957-DC286D5D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646D1-A1ED-462D-8540-B6C9E21D2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B24C7A-678B-466F-A13B-3EB7164BE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59892"/>
            <a:ext cx="12252960" cy="673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7536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823AB-ED7E-4274-87B2-764591789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2FA36-593F-4C42-97D3-FD4329AE1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5241B1-2256-46DC-9A37-443F60A2D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7274"/>
            <a:ext cx="12252960" cy="676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3991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1C6168-0B50-410C-9D5A-07429BBF7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4"/>
            <a:ext cx="6166874" cy="33741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BB8F1A-6755-4743-B2D9-B9C671082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412" y="0"/>
            <a:ext cx="6126480" cy="3374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25C5C9-883E-4662-96FD-9496EC1FE9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520" y="3465576"/>
            <a:ext cx="6126480" cy="3387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A64C40-9945-4F27-BAC3-92672CC020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465576"/>
            <a:ext cx="6158474" cy="339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351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3F902-B5CC-4822-8B47-AEF70D7A5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2E506-9A79-4C1F-9720-3D5444817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371D10-7439-448D-ADF4-3C3783651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59892"/>
            <a:ext cx="12252960" cy="673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177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44B1F4-6F53-4DB1-BC8D-B89C7BDA3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8390"/>
            <a:ext cx="6126480" cy="33931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8B64F2-1DF8-4CD9-8E86-0B1C01312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520" y="0"/>
            <a:ext cx="6126480" cy="33874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21B673-902E-4F7B-B3DB-17278CEA2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520" y="3481981"/>
            <a:ext cx="6126480" cy="337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0270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A093A6-B9E6-4FE3-9520-EA6343D71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892"/>
            <a:ext cx="12252960" cy="673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5341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AFB0C-C372-4D3A-B886-ADC4EA3D9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80434-CC75-4B34-BB33-636C7906E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CD910A-7ED7-45EF-A193-EEA74CACB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561"/>
            <a:ext cx="12252960" cy="677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2497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360D76-3AA4-43FA-AA08-D19228C31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6480" cy="33817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529194-603F-4129-AB06-DBAA9BAE0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520" y="0"/>
            <a:ext cx="6126480" cy="33691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FA896E-15A6-4C95-A870-FCA65EBB3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77509"/>
            <a:ext cx="6126480" cy="33804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58C5F4-1667-4272-966E-695E254E0B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5520" y="3470560"/>
            <a:ext cx="6126480" cy="338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89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8C882A-2B92-45BA-B3CB-B17A9B89F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0740"/>
            <a:ext cx="12252960" cy="677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296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22C9DD-1BF5-4B00-AF19-26343B4B9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1561"/>
            <a:ext cx="12252960" cy="677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1550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DAF08C-CFFF-4F14-8843-86B49EAFB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748"/>
            <a:ext cx="6158474" cy="33924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0BC5D8-1531-4AA9-98C7-55933186D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520" y="0"/>
            <a:ext cx="6126480" cy="3387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49F476-C6F2-4BC2-9BD4-86919FCC9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70560"/>
            <a:ext cx="6126480" cy="3387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93DAD6-FF8C-4806-81D0-635378C030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5520" y="3465576"/>
            <a:ext cx="6158474" cy="339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1958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EC7319-FE36-414A-87AB-797AD5A8E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54200"/>
            <a:ext cx="12252960" cy="67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6388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95D862-B6A5-48FE-B390-821470E56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59892"/>
            <a:ext cx="12252960" cy="673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6905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565D6D-1C25-47C7-9FC5-9E258FA84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6480" cy="33817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D1C1E3-F271-4749-B56C-4DF077E69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76273"/>
            <a:ext cx="6126480" cy="33817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E36CAA-28E8-4980-BEF8-970137F078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520" y="0"/>
            <a:ext cx="6141874" cy="33832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2AE256-3A2D-47F2-B7ED-80FA61DCE0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5520" y="3476273"/>
            <a:ext cx="6152251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765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8AFC46-1682-4624-AF6D-55BD43E55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54200"/>
            <a:ext cx="12252960" cy="67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37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657498-B434-4B3E-98A1-20A97F2CEDDA}"/>
              </a:ext>
            </a:extLst>
          </p:cNvPr>
          <p:cNvSpPr/>
          <p:nvPr/>
        </p:nvSpPr>
        <p:spPr>
          <a:xfrm>
            <a:off x="309717" y="1216355"/>
            <a:ext cx="5442154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222222"/>
                </a:solidFill>
                <a:latin typeface="Lato"/>
              </a:rPr>
              <a:t>Business Guilds &amp; Communities of Practice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Celebration Grid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Copilot Programs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222222"/>
                </a:solidFill>
                <a:latin typeface="Lato"/>
              </a:rPr>
              <a:t>Competency Matrix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Corporate Huddles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Culture Books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Delegation Board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Exploration Days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222222"/>
                </a:solidFill>
                <a:latin typeface="Lato"/>
              </a:rPr>
              <a:t>Feedback Wraps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222222"/>
                </a:solidFill>
                <a:latin typeface="Lato"/>
              </a:rPr>
              <a:t>Happiness Door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Identity Symbols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Improvement Dialogues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222222"/>
                </a:solidFill>
                <a:latin typeface="Lato"/>
              </a:rPr>
              <a:t>Improv Cards &amp; Storytelling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Internal Crowdfunding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Kudo Box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222222"/>
                </a:solidFill>
                <a:latin typeface="Lato"/>
              </a:rPr>
              <a:t>Meddlers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7FE484-6D27-4240-9FA8-589B019649BD}"/>
              </a:ext>
            </a:extLst>
          </p:cNvPr>
          <p:cNvSpPr/>
          <p:nvPr/>
        </p:nvSpPr>
        <p:spPr>
          <a:xfrm>
            <a:off x="6096000" y="1216355"/>
            <a:ext cx="5481484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Merit Money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Metrics Ecosystem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222222"/>
                </a:solidFill>
                <a:latin typeface="Lato"/>
              </a:rPr>
              <a:t>Moving Motivators &amp; CHAMPFROGS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OKRs (Objectives &amp; Key Results)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222222"/>
                </a:solidFill>
                <a:latin typeface="Lato"/>
              </a:rPr>
              <a:t>Personal Maps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Project Credits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Problem Time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STAR Behavioral Recruitment Questions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12 Steps to Happiness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Salary Formula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Scoreboard Index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Unlimited Vacations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222222"/>
                </a:solidFill>
                <a:latin typeface="Lato"/>
              </a:rPr>
              <a:t>Value Stories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Visual Goal Setting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Work Expos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Work Profiles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22222"/>
                </a:solidFill>
                <a:latin typeface="Lato"/>
              </a:rPr>
              <a:t>Yay! Questions</a:t>
            </a:r>
          </a:p>
        </p:txBody>
      </p:sp>
    </p:spTree>
    <p:extLst>
      <p:ext uri="{BB962C8B-B14F-4D97-AF65-F5344CB8AC3E}">
        <p14:creationId xmlns:p14="http://schemas.microsoft.com/office/powerpoint/2010/main" val="198772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D32417-11D5-470A-A883-7B84C9799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114800" cy="22781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AA2E7CF-7DA8-48A9-999C-337CE5C97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200" y="0"/>
            <a:ext cx="4114800" cy="22789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139856-3CBA-404A-9C11-C0D2153D7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0984" y="2291428"/>
            <a:ext cx="4114800" cy="2275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41586F-62CC-42AF-A06B-4CBA82803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2152" y="2291428"/>
            <a:ext cx="4114800" cy="22666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902F8A-CF37-44DD-BB84-9321B63AC2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778" y="4586691"/>
            <a:ext cx="4114800" cy="22713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F79968-F24F-4438-9E48-0112758959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77200" y="4582854"/>
            <a:ext cx="4114800" cy="227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258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8B5D4-E9F2-4D23-BD9C-02EE39CB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7A857-1FC5-4CE2-B59C-9A7482969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B3A04D-6120-42D5-8B9A-BD3AF4816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0" y="47274"/>
            <a:ext cx="12252960" cy="676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747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CC1B2-09F1-4358-8134-5080A59A7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F470E-32DC-45F2-99C4-FEBC52113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623740-B055-48F9-B43A-E46307F90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41561"/>
            <a:ext cx="12252960" cy="677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54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016E3-3878-466F-B845-80A9F0926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030CA-B0D0-4397-A0A9-74C0E29E9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EA4BBC-EA85-44E5-A704-2D3F4163C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52960" cy="676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080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DEA34-F416-4454-8E21-88DD634C1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4654A-82D5-45B4-829F-59794FFE1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93DC13-A669-403B-B5CA-D78728F80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52960" cy="676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150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8584</TotalTime>
  <Words>143</Words>
  <Application>Microsoft Office PowerPoint</Application>
  <PresentationFormat>Widescreen</PresentationFormat>
  <Paragraphs>49</Paragraphs>
  <Slides>46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Calibri Light</vt:lpstr>
      <vt:lpstr>Lato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PURUSHOTHAMAN RANI Sandeep BangIteCoo</dc:creator>
  <cp:lastModifiedBy>AGRAWAL Ritesh BangIteCoo</cp:lastModifiedBy>
  <cp:revision>59</cp:revision>
  <dcterms:created xsi:type="dcterms:W3CDTF">2018-07-04T11:59:37Z</dcterms:created>
  <dcterms:modified xsi:type="dcterms:W3CDTF">2019-02-05T16:02:42Z</dcterms:modified>
</cp:coreProperties>
</file>

<file path=docProps/thumbnail.jpeg>
</file>